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2" r:id="rId5"/>
    <p:sldId id="263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714A-DA0E-48CA-AF4F-F199EA0B5E2D}" type="datetimeFigureOut">
              <a:rPr lang="da-DK" smtClean="0"/>
              <a:t>30-10-2014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D9C9-CDF2-4AA6-88DF-1C690ECB565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1180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714A-DA0E-48CA-AF4F-F199EA0B5E2D}" type="datetimeFigureOut">
              <a:rPr lang="da-DK" smtClean="0"/>
              <a:t>30-10-2014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D9C9-CDF2-4AA6-88DF-1C690ECB565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288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714A-DA0E-48CA-AF4F-F199EA0B5E2D}" type="datetimeFigureOut">
              <a:rPr lang="da-DK" smtClean="0"/>
              <a:t>30-10-2014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D9C9-CDF2-4AA6-88DF-1C690ECB565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9128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>
            <a:lvl1pPr>
              <a:defRPr b="1" i="0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4191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06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714A-DA0E-48CA-AF4F-F199EA0B5E2D}" type="datetimeFigureOut">
              <a:rPr lang="da-DK" smtClean="0"/>
              <a:t>30-10-2014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D9C9-CDF2-4AA6-88DF-1C690ECB565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983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714A-DA0E-48CA-AF4F-F199EA0B5E2D}" type="datetimeFigureOut">
              <a:rPr lang="da-DK" smtClean="0"/>
              <a:t>30-10-2014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D9C9-CDF2-4AA6-88DF-1C690ECB565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3625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714A-DA0E-48CA-AF4F-F199EA0B5E2D}" type="datetimeFigureOut">
              <a:rPr lang="da-DK" smtClean="0"/>
              <a:t>30-10-2014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D9C9-CDF2-4AA6-88DF-1C690ECB565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814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714A-DA0E-48CA-AF4F-F199EA0B5E2D}" type="datetimeFigureOut">
              <a:rPr lang="da-DK" smtClean="0"/>
              <a:t>30-10-2014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D9C9-CDF2-4AA6-88DF-1C690ECB565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704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714A-DA0E-48CA-AF4F-F199EA0B5E2D}" type="datetimeFigureOut">
              <a:rPr lang="da-DK" smtClean="0"/>
              <a:t>30-10-2014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D9C9-CDF2-4AA6-88DF-1C690ECB565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942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714A-DA0E-48CA-AF4F-F199EA0B5E2D}" type="datetimeFigureOut">
              <a:rPr lang="da-DK" smtClean="0"/>
              <a:t>30-10-2014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D9C9-CDF2-4AA6-88DF-1C690ECB565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763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714A-DA0E-48CA-AF4F-F199EA0B5E2D}" type="datetimeFigureOut">
              <a:rPr lang="da-DK" smtClean="0"/>
              <a:t>30-10-2014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D9C9-CDF2-4AA6-88DF-1C690ECB565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060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714A-DA0E-48CA-AF4F-F199EA0B5E2D}" type="datetimeFigureOut">
              <a:rPr lang="da-DK" smtClean="0"/>
              <a:t>30-10-2014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D9C9-CDF2-4AA6-88DF-1C690ECB565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289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1714A-DA0E-48CA-AF4F-F199EA0B5E2D}" type="datetimeFigureOut">
              <a:rPr lang="da-DK" smtClean="0"/>
              <a:t>30-10-2014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8D9C9-CDF2-4AA6-88DF-1C690ECB565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904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Chapter</a:t>
            </a:r>
            <a:r>
              <a:rPr lang="da-DK" dirty="0" smtClean="0"/>
              <a:t> 12 </a:t>
            </a:r>
            <a:r>
              <a:rPr lang="da-DK" dirty="0" err="1" smtClean="0"/>
              <a:t>repeat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782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Garlic</a:t>
            </a:r>
            <a:endParaRPr lang="da-DK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63" y="1600200"/>
            <a:ext cx="358847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28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Resveratrol</a:t>
            </a:r>
            <a:endParaRPr lang="da-DK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7623983" cy="371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026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Oxidation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C</a:t>
            </a:r>
            <a:r>
              <a:rPr lang="da-DK" baseline="-25000" dirty="0" smtClean="0"/>
              <a:t>6</a:t>
            </a:r>
            <a:r>
              <a:rPr lang="da-DK" dirty="0" smtClean="0"/>
              <a:t>H</a:t>
            </a:r>
            <a:r>
              <a:rPr lang="da-DK" baseline="-25000" dirty="0" smtClean="0"/>
              <a:t>12</a:t>
            </a:r>
            <a:r>
              <a:rPr lang="da-DK" dirty="0" smtClean="0"/>
              <a:t>O</a:t>
            </a:r>
            <a:r>
              <a:rPr lang="da-DK" baseline="-25000" dirty="0" smtClean="0"/>
              <a:t>6</a:t>
            </a:r>
            <a:r>
              <a:rPr lang="da-DK" dirty="0" smtClean="0"/>
              <a:t> + O</a:t>
            </a:r>
            <a:r>
              <a:rPr lang="da-DK" baseline="-25000" dirty="0" smtClean="0"/>
              <a:t>2</a:t>
            </a:r>
            <a:r>
              <a:rPr lang="da-DK" dirty="0" smtClean="0"/>
              <a:t>      ? CO</a:t>
            </a:r>
            <a:r>
              <a:rPr lang="da-DK" baseline="-25000" dirty="0" smtClean="0"/>
              <a:t>2</a:t>
            </a:r>
            <a:r>
              <a:rPr lang="da-DK" dirty="0" smtClean="0"/>
              <a:t> + ?H</a:t>
            </a:r>
            <a:r>
              <a:rPr lang="da-DK" baseline="-25000" dirty="0" smtClean="0"/>
              <a:t>2</a:t>
            </a:r>
            <a:r>
              <a:rPr lang="da-DK" dirty="0" smtClean="0"/>
              <a:t>O + </a:t>
            </a:r>
            <a:r>
              <a:rPr lang="da-DK" dirty="0" err="1" smtClean="0"/>
              <a:t>energy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92522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D</a:t>
            </a:r>
            <a:r>
              <a:rPr lang="da-DK" dirty="0" err="1" smtClean="0"/>
              <a:t>ihydroxyacetone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905498"/>
              </p:ext>
            </p:extLst>
          </p:nvPr>
        </p:nvGraphicFramePr>
        <p:xfrm>
          <a:off x="1957504" y="2492896"/>
          <a:ext cx="4880393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CS ChemDraw Drawing" r:id="rId3" imgW="1643974" imgH="679330" progId="ChemDraw.Document.6.0">
                  <p:embed/>
                </p:oleObj>
              </mc:Choice>
              <mc:Fallback>
                <p:oleObj name="CS ChemDraw Drawing" r:id="rId3" imgW="1643974" imgH="6793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7504" y="2492896"/>
                        <a:ext cx="4880393" cy="2016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7269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77375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46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Black </a:t>
            </a:r>
            <a:r>
              <a:rPr lang="da-DK" dirty="0" err="1" smtClean="0"/>
              <a:t>tea</a:t>
            </a:r>
            <a:endParaRPr lang="da-DK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346" y="1352439"/>
            <a:ext cx="4624934" cy="53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915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15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Biological Oxidation-Reduction 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95400"/>
            <a:ext cx="6858000" cy="274161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Bef>
                <a:spcPct val="15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Oxidoreductases catalyze biological redox reactions </a:t>
            </a:r>
          </a:p>
          <a:p>
            <a:pPr eaLnBrk="1" fontAlgn="auto" hangingPunct="1">
              <a:spcBef>
                <a:spcPct val="15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Coenzymes (organic molecules) are required to donate or accept hydrogen</a:t>
            </a:r>
          </a:p>
          <a:p>
            <a:pPr eaLnBrk="1" fontAlgn="auto" hangingPunct="1">
              <a:spcBef>
                <a:spcPct val="15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NAD</a:t>
            </a:r>
            <a:r>
              <a:rPr lang="en-US" sz="4000" baseline="30000" smtClean="0"/>
              <a:t>+</a:t>
            </a:r>
            <a:r>
              <a:rPr lang="en-US" smtClean="0"/>
              <a:t> is a common coenzyme</a:t>
            </a:r>
          </a:p>
        </p:txBody>
      </p:sp>
      <p:graphicFrame>
        <p:nvGraphicFramePr>
          <p:cNvPr id="10242" name="Object 0"/>
          <p:cNvGraphicFramePr>
            <a:graphicFrameLocks noChangeAspect="1"/>
          </p:cNvGraphicFramePr>
          <p:nvPr/>
        </p:nvGraphicFramePr>
        <p:xfrm>
          <a:off x="1752600" y="3962400"/>
          <a:ext cx="6705600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ISIS/Draw Sketch" r:id="rId3" imgW="6029280" imgH="2628720" progId="ISISServer">
                  <p:embed/>
                </p:oleObj>
              </mc:Choice>
              <mc:Fallback>
                <p:oleObj name="ISIS/Draw Sketch" r:id="rId3" imgW="6029280" imgH="262872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962400"/>
                        <a:ext cx="6705600" cy="2724150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5"/>
          <p:cNvSpPr>
            <a:spLocks noChangeArrowheads="1"/>
          </p:cNvSpPr>
          <p:nvPr/>
        </p:nvSpPr>
        <p:spPr bwMode="auto">
          <a:xfrm rot="-5400000">
            <a:off x="-2857500" y="2933700"/>
            <a:ext cx="685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12.6 Oxidation and Reduction in Living Systems</a:t>
            </a:r>
          </a:p>
        </p:txBody>
      </p:sp>
    </p:spTree>
    <p:extLst>
      <p:ext uri="{BB962C8B-B14F-4D97-AF65-F5344CB8AC3E}">
        <p14:creationId xmlns:p14="http://schemas.microsoft.com/office/powerpoint/2010/main" val="318016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 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85992"/>
            <a:ext cx="8346477" cy="235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836712"/>
            <a:ext cx="211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Oxidation of </a:t>
            </a:r>
            <a:r>
              <a:rPr lang="da-DK" dirty="0" err="1" smtClean="0"/>
              <a:t>ethanol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46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NAD</a:t>
            </a:r>
            <a:endParaRPr lang="da-D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5536" y="1628800"/>
            <a:ext cx="8287966" cy="393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048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864" y="2665317"/>
            <a:ext cx="4462272" cy="239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39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Green </a:t>
            </a:r>
            <a:r>
              <a:rPr lang="da-DK" dirty="0" err="1" smtClean="0"/>
              <a:t>tea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7772400" cy="417991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7444098" cy="366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25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Coenzyme</a:t>
            </a:r>
            <a:r>
              <a:rPr lang="da-DK" dirty="0" smtClean="0"/>
              <a:t> A</a:t>
            </a:r>
            <a:endParaRPr lang="da-DK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8462096" cy="350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19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61</Words>
  <Application>Microsoft Office PowerPoint</Application>
  <PresentationFormat>On-screen Show (4:3)</PresentationFormat>
  <Paragraphs>18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ISIS/Draw Sketch</vt:lpstr>
      <vt:lpstr>CS ChemDraw Drawing</vt:lpstr>
      <vt:lpstr>Chapter 12 repeat</vt:lpstr>
      <vt:lpstr>PowerPoint Presentation</vt:lpstr>
      <vt:lpstr>Black tea</vt:lpstr>
      <vt:lpstr>Biological Oxidation-Reduction </vt:lpstr>
      <vt:lpstr> </vt:lpstr>
      <vt:lpstr>NAD</vt:lpstr>
      <vt:lpstr>PowerPoint Presentation</vt:lpstr>
      <vt:lpstr>Green tea</vt:lpstr>
      <vt:lpstr>Coenzyme A</vt:lpstr>
      <vt:lpstr>Garlic</vt:lpstr>
      <vt:lpstr>Resveratrol</vt:lpstr>
      <vt:lpstr>Oxidation</vt:lpstr>
      <vt:lpstr>Dihydroxyacetone</vt:lpstr>
    </vt:vector>
  </TitlesOfParts>
  <Company>Roskilde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repeat</dc:title>
  <dc:creator>Poul Erik Hansen</dc:creator>
  <cp:lastModifiedBy>Poul Erik Hansen</cp:lastModifiedBy>
  <cp:revision>6</cp:revision>
  <dcterms:created xsi:type="dcterms:W3CDTF">2014-10-30T15:09:09Z</dcterms:created>
  <dcterms:modified xsi:type="dcterms:W3CDTF">2014-10-30T20:39:10Z</dcterms:modified>
</cp:coreProperties>
</file>